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442" r:id="rId4"/>
    <p:sldId id="26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42"/>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24-Sep-23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4</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24-Sep-23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24-Sep-23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24-Sep-23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24-Sep-23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r>
              <a:rPr lang="en-US" b="1" dirty="0" smtClean="0">
                <a:solidFill>
                  <a:srgbClr val="C00000"/>
                </a:solidFill>
              </a:rPr>
              <a:t>II BCA “B”  ODD SEM</a:t>
            </a:r>
            <a:br>
              <a:rPr lang="en-US" b="1" dirty="0" smtClean="0">
                <a:solidFill>
                  <a:srgbClr val="C00000"/>
                </a:solidFill>
              </a:rPr>
            </a:br>
            <a:r>
              <a:rPr lang="en-US" b="1" dirty="0" smtClean="0">
                <a:solidFill>
                  <a:srgbClr val="C00000"/>
                </a:solidFill>
              </a:rPr>
              <a:t>UNIT III </a:t>
            </a:r>
            <a:br>
              <a:rPr lang="en-US" b="1" dirty="0" smtClean="0">
                <a:solidFill>
                  <a:srgbClr val="C00000"/>
                </a:solidFill>
              </a:rPr>
            </a:br>
            <a:r>
              <a:rPr lang="en-US" b="1" dirty="0">
                <a:solidFill>
                  <a:srgbClr val="C00000"/>
                </a:solidFill>
              </a:rPr>
              <a:t>  </a:t>
            </a:r>
            <a:r>
              <a:rPr lang="en-US" b="1" dirty="0"/>
              <a:t> </a:t>
            </a:r>
            <a:r>
              <a:rPr lang="en-US" b="1" dirty="0"/>
              <a:t> CRM SaaS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CRM SaaS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078313"/>
          </a:xfrm>
          <a:prstGeom prst="rect">
            <a:avLst/>
          </a:prstGeom>
        </p:spPr>
        <p:txBody>
          <a:bodyPr wrap="square">
            <a:spAutoFit/>
          </a:bodyPr>
          <a:lstStyle/>
          <a:p>
            <a:r>
              <a:rPr lang="en-US" dirty="0"/>
              <a:t>CRM SaaS stands for Customer Relationship Management Software as a Service. It refers to the delivery model of CRM software where the application is hosted in the cloud and provided to users on a subscription basis over the internet. Here's what each component of CRM SaaS means:</a:t>
            </a:r>
          </a:p>
          <a:p>
            <a:r>
              <a:rPr lang="en-US" b="1" dirty="0"/>
              <a:t>Customer Relationship Management (CRM)</a:t>
            </a:r>
            <a:r>
              <a:rPr lang="en-US" dirty="0"/>
              <a:t>: CRM is a strategy and set of technologies that organizations use to manage and analyze customer interactions throughout the customer lifecycle, with the goal of improving customer relationships, retaining customers, and driving sales growth.</a:t>
            </a:r>
          </a:p>
          <a:p>
            <a:r>
              <a:rPr lang="en-US" b="1" dirty="0"/>
              <a:t>Software as a Service (SaaS)</a:t>
            </a:r>
            <a:r>
              <a:rPr lang="en-US" dirty="0"/>
              <a:t>: SaaS is a cloud computing model where software applications are hosted and maintained by a third-party provider (in this case, the CRM software) and made available to users over the internet on a subscription basis. Users can access the software through a web browser, eliminating the need for on-premises installation and management.</a:t>
            </a:r>
          </a:p>
          <a:p>
            <a:r>
              <a:rPr lang="en-US" dirty="0"/>
              <a:t>CRM SaaS offers several advantages:</a:t>
            </a:r>
          </a:p>
          <a:p>
            <a:r>
              <a:rPr lang="en-US" b="1" dirty="0"/>
              <a:t>Accessibility</a:t>
            </a:r>
            <a:r>
              <a:rPr lang="en-US" dirty="0"/>
              <a:t>: Users can access the CRM system from anywhere with an internet connection, making it convenient for remote work and mobility.</a:t>
            </a:r>
          </a:p>
          <a:p>
            <a:r>
              <a:rPr lang="en-US" b="1" dirty="0"/>
              <a:t>Scalability</a:t>
            </a:r>
            <a:r>
              <a:rPr lang="en-US" dirty="0"/>
              <a:t>: SaaS solutions can often scale easily to accommodate the growing needs of a business</a:t>
            </a:r>
            <a:r>
              <a:rPr lang="en-US" dirty="0" smtClean="0"/>
              <a:t>.</a:t>
            </a:r>
            <a:endParaRPr lang="en-US" dirty="0"/>
          </a:p>
        </p:txBody>
      </p:sp>
      <p:sp>
        <p:nvSpPr>
          <p:cNvPr id="7" name="Footer Placeholder 6"/>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CRM SaaS</a:t>
            </a:r>
            <a:endParaRPr lang="en-US" b="1" dirty="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247317"/>
          </a:xfrm>
          <a:prstGeom prst="rect">
            <a:avLst/>
          </a:prstGeom>
        </p:spPr>
        <p:txBody>
          <a:bodyPr wrap="square">
            <a:spAutoFit/>
          </a:bodyPr>
          <a:lstStyle/>
          <a:p>
            <a:r>
              <a:rPr lang="en-US" b="1" dirty="0"/>
              <a:t>Cost-Effective</a:t>
            </a:r>
            <a:r>
              <a:rPr lang="en-US" dirty="0"/>
              <a:t>: SaaS typically involves a subscription model, which can be more cost-effective than purchasing and maintaining on-premises CRM software.</a:t>
            </a:r>
          </a:p>
          <a:p>
            <a:r>
              <a:rPr lang="en-US" b="1" dirty="0"/>
              <a:t>Automatic Updates and Maintenance</a:t>
            </a:r>
            <a:r>
              <a:rPr lang="en-US" dirty="0"/>
              <a:t>: The SaaS provider handles software updates, security patches, and maintenance, reducing the burden on the organization's IT department.</a:t>
            </a:r>
          </a:p>
          <a:p>
            <a:endParaRPr lang="en-US" dirty="0"/>
          </a:p>
          <a:p>
            <a:r>
              <a:rPr lang="en-US" b="1" dirty="0"/>
              <a:t>Data Security</a:t>
            </a:r>
            <a:r>
              <a:rPr lang="en-US" dirty="0"/>
              <a:t>: Reputable SaaS providers invest in security measures to protect customer data, often exceeding the security capabilities of individual organizations.</a:t>
            </a:r>
          </a:p>
          <a:p>
            <a:r>
              <a:rPr lang="en-US" dirty="0"/>
              <a:t>Popular CRM SaaS providers include Salesforce, </a:t>
            </a:r>
            <a:r>
              <a:rPr lang="en-US" dirty="0" err="1"/>
              <a:t>HubSpot</a:t>
            </a:r>
            <a:r>
              <a:rPr lang="en-US" dirty="0"/>
              <a:t> CRM, </a:t>
            </a:r>
            <a:r>
              <a:rPr lang="en-US" dirty="0" err="1"/>
              <a:t>Zoho</a:t>
            </a:r>
            <a:r>
              <a:rPr lang="en-US" dirty="0"/>
              <a:t> CRM, and Microsoft Dynamics 365. These platforms offer a wide range of features, including contact management, lead tracking, sales automation, marketing automation, and customer support capabilities, all delivered through a cloud-based, subscription-based model. Organizations can choose the CRM SaaS solution that best fits their specific needs and budget.</a:t>
            </a:r>
          </a:p>
          <a:p>
            <a:endParaRPr lang="en-US" dirty="0"/>
          </a:p>
        </p:txBody>
      </p:sp>
      <p:sp>
        <p:nvSpPr>
          <p:cNvPr id="7" name="Footer Placeholder 6"/>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33643870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396</Words>
  <Application>Microsoft Office PowerPoint</Application>
  <PresentationFormat>On-screen Show (4:3)</PresentationFormat>
  <Paragraphs>22</Paragraphs>
  <Slides>4</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Algerian</vt:lpstr>
      <vt:lpstr>Arial</vt:lpstr>
      <vt:lpstr>Calibri</vt:lpstr>
      <vt:lpstr>Times New Roman</vt:lpstr>
      <vt:lpstr>Office Theme</vt:lpstr>
      <vt:lpstr>DR SNSRCAS, CBE Cloud Technology Fundaments 21UCA501 II BCA “B”  ODD SEM UNIT III      CRM SaaS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211</cp:revision>
  <dcterms:created xsi:type="dcterms:W3CDTF">2006-08-16T00:00:00Z</dcterms:created>
  <dcterms:modified xsi:type="dcterms:W3CDTF">2023-09-24T14:26:04Z</dcterms:modified>
</cp:coreProperties>
</file>